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8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10.12.2021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7491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Розкажіть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наблизьте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і хай разом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нарадяться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Хто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розповів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віддавна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давніх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часів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звістив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Чи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ж не Я, ваш Господь?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Бож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немає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вже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Бога,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крім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Мене,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окрім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Мене нема Бога праведного та Спасителя!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25210" y="62460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45:21-25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78506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22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Зверніться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до Мене й спасетесь,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кінці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землі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Бог, і нема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більше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іншого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Бога!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23 Я Собою Самим присягав,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справедливість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уст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вийшла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те слово, яке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повернеться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усяке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коліно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вклонятися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усякий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язик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присягне</a:t>
            </a:r>
            <a:endParaRPr lang="ru-RU" sz="4100" spc="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9362" y="7111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24 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Мені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скаже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Тільки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Господі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правда та сила!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Прийдуть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засоромляться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Нього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запалюються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25 Через Господа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усправедливляться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і буде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прославлене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всяке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насіння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Ізраїля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131</Words>
  <Application>Microsoft Office PowerPoint</Application>
  <PresentationFormat>Екран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11</cp:revision>
  <dcterms:created xsi:type="dcterms:W3CDTF">2021-12-07T20:43:07Z</dcterms:created>
  <dcterms:modified xsi:type="dcterms:W3CDTF">2021-12-10T08:37:32Z</dcterms:modified>
</cp:coreProperties>
</file>